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5" r:id="rId2"/>
    <p:sldId id="292" r:id="rId3"/>
    <p:sldId id="293" r:id="rId4"/>
    <p:sldId id="291" r:id="rId5"/>
    <p:sldId id="294" r:id="rId6"/>
    <p:sldId id="290" r:id="rId7"/>
    <p:sldId id="295" r:id="rId8"/>
    <p:sldId id="289" r:id="rId9"/>
    <p:sldId id="296" r:id="rId10"/>
    <p:sldId id="288" r:id="rId11"/>
    <p:sldId id="297" r:id="rId12"/>
    <p:sldId id="287" r:id="rId13"/>
    <p:sldId id="298" r:id="rId14"/>
    <p:sldId id="286" r:id="rId15"/>
    <p:sldId id="299" r:id="rId16"/>
    <p:sldId id="285" r:id="rId17"/>
    <p:sldId id="300" r:id="rId18"/>
    <p:sldId id="284" r:id="rId19"/>
    <p:sldId id="301" r:id="rId20"/>
    <p:sldId id="283" r:id="rId21"/>
    <p:sldId id="302" r:id="rId22"/>
    <p:sldId id="266" r:id="rId23"/>
    <p:sldId id="326" r:id="rId24"/>
    <p:sldId id="318" r:id="rId25"/>
    <p:sldId id="324" r:id="rId2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00FF00"/>
    <a:srgbClr val="FFA040"/>
    <a:srgbClr val="FFC0C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91" autoAdjust="0"/>
    <p:restoredTop sz="94660"/>
  </p:normalViewPr>
  <p:slideViewPr>
    <p:cSldViewPr snapToGrid="0">
      <p:cViewPr varScale="1">
        <p:scale>
          <a:sx n="69" d="100"/>
          <a:sy n="69" d="100"/>
        </p:scale>
        <p:origin x="7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3D54-A0EB-4C59-8A98-58742579C603}" type="datetimeFigureOut">
              <a:rPr lang="de-DE" smtClean="0"/>
              <a:t>29.04.2020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39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3D54-A0EB-4C59-8A98-58742579C603}" type="datetimeFigureOut">
              <a:rPr lang="de-DE" smtClean="0"/>
              <a:t>29.04.2020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973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3D54-A0EB-4C59-8A98-58742579C603}" type="datetimeFigureOut">
              <a:rPr lang="de-DE" smtClean="0"/>
              <a:t>29.04.2020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548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3D54-A0EB-4C59-8A98-58742579C603}" type="datetimeFigureOut">
              <a:rPr lang="de-DE" smtClean="0"/>
              <a:t>29.04.2020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307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3D54-A0EB-4C59-8A98-58742579C603}" type="datetimeFigureOut">
              <a:rPr lang="de-DE" smtClean="0"/>
              <a:t>29.04.2020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84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3D54-A0EB-4C59-8A98-58742579C603}" type="datetimeFigureOut">
              <a:rPr lang="de-DE" smtClean="0"/>
              <a:t>29.04.2020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150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3D54-A0EB-4C59-8A98-58742579C603}" type="datetimeFigureOut">
              <a:rPr lang="de-DE" smtClean="0"/>
              <a:t>29.04.2020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135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3D54-A0EB-4C59-8A98-58742579C603}" type="datetimeFigureOut">
              <a:rPr lang="de-DE" smtClean="0"/>
              <a:t>29.04.2020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096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3D54-A0EB-4C59-8A98-58742579C603}" type="datetimeFigureOut">
              <a:rPr lang="de-DE" smtClean="0"/>
              <a:t>29.04.2020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635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3D54-A0EB-4C59-8A98-58742579C603}" type="datetimeFigureOut">
              <a:rPr lang="de-DE" smtClean="0"/>
              <a:t>29.04.2020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058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3D54-A0EB-4C59-8A98-58742579C603}" type="datetimeFigureOut">
              <a:rPr lang="de-DE" smtClean="0"/>
              <a:t>29.04.2020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947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C3D54-A0EB-4C59-8A98-58742579C603}" type="datetimeFigureOut">
              <a:rPr lang="de-DE" smtClean="0"/>
              <a:t>29.04.2020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72CDD-F580-44B2-A106-727C0ADECB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655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9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25D29089-234D-47D3-864F-8B0500DAD76C}"/>
              </a:ext>
            </a:extLst>
          </p:cNvPr>
          <p:cNvSpPr txBox="1"/>
          <p:nvPr/>
        </p:nvSpPr>
        <p:spPr>
          <a:xfrm>
            <a:off x="1966104" y="526323"/>
            <a:ext cx="5211792" cy="56853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36000" tIns="72000" rIns="36000" bIns="72000" rtlCol="0" anchor="ctr" anchorCtr="0">
            <a:spAutoFit/>
          </a:bodyPr>
          <a:lstStyle/>
          <a:p>
            <a:pPr algn="ctr"/>
            <a:r>
              <a:rPr lang="de-DE" sz="16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Lesen</a:t>
            </a:r>
            <a:r>
              <a:rPr lang="de-DE" sz="16000" dirty="0" smtClean="0"/>
              <a:t> </a:t>
            </a:r>
            <a:r>
              <a:rPr lang="de-DE" sz="20000" b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de-DE" sz="20000" b="1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40982" y="714285"/>
            <a:ext cx="577015" cy="215444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de-DE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Lesen</a:t>
            </a:r>
            <a:endParaRPr lang="de-DE" sz="14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95" y="136586"/>
            <a:ext cx="435553" cy="60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74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feld 52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4063067" y="0"/>
            <a:ext cx="1017866" cy="307777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i="1" dirty="0"/>
              <a:t>Aufgabe </a:t>
            </a:r>
            <a:r>
              <a:rPr lang="de-DE" sz="1400" b="1" i="1" dirty="0"/>
              <a:t>5</a:t>
            </a:r>
          </a:p>
        </p:txBody>
      </p:sp>
      <p:sp>
        <p:nvSpPr>
          <p:cNvPr id="54" name="Textfeld 53">
            <a:hlinkClick r:id="rId2" action="ppaction://hlinksldjump"/>
            <a:extLst>
              <a:ext uri="{FF2B5EF4-FFF2-40B4-BE49-F238E27FC236}">
                <a16:creationId xmlns:a16="http://schemas.microsoft.com/office/drawing/2014/main" id="{9578A5E9-9895-416D-9687-E74529018D78}"/>
              </a:ext>
            </a:extLst>
          </p:cNvPr>
          <p:cNvSpPr txBox="1"/>
          <p:nvPr/>
        </p:nvSpPr>
        <p:spPr>
          <a:xfrm>
            <a:off x="8126134" y="0"/>
            <a:ext cx="1017866" cy="471359"/>
          </a:xfrm>
          <a:prstGeom prst="rect">
            <a:avLst/>
          </a:prstGeom>
          <a:solidFill>
            <a:srgbClr val="00FF00">
              <a:alpha val="80000"/>
            </a:srgbClr>
          </a:solidFill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de-DE" sz="2400" b="1" i="1" dirty="0"/>
              <a:t>weiter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E7461EF3-1A41-4679-8C59-F8FD2002D72A}"/>
              </a:ext>
            </a:extLst>
          </p:cNvPr>
          <p:cNvSpPr/>
          <p:nvPr/>
        </p:nvSpPr>
        <p:spPr>
          <a:xfrm>
            <a:off x="7161458" y="480595"/>
            <a:ext cx="1512000" cy="1512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Start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0" y="3121875"/>
            <a:ext cx="9143999" cy="677108"/>
          </a:xfrm>
          <a:prstGeom prst="rect">
            <a:avLst/>
          </a:prstGeom>
          <a:noFill/>
        </p:spPr>
        <p:txBody>
          <a:bodyPr wrap="square" lIns="108000" tIns="0" rIns="108000" bIns="0" rtlCol="0" anchor="ctr" anchorCtr="0">
            <a:spAutoFit/>
          </a:bodyPr>
          <a:lstStyle/>
          <a:p>
            <a:pPr algn="ctr"/>
            <a:r>
              <a:rPr lang="de-DE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de-DE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40982" y="714285"/>
            <a:ext cx="577015" cy="215444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de-DE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Lesen</a:t>
            </a:r>
            <a:endParaRPr lang="de-DE" sz="14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95" y="136586"/>
            <a:ext cx="435553" cy="608204"/>
          </a:xfrm>
          <a:prstGeom prst="rect">
            <a:avLst/>
          </a:prstGeom>
        </p:spPr>
      </p:pic>
      <p:sp>
        <p:nvSpPr>
          <p:cNvPr id="13" name="Rechteck 12"/>
          <p:cNvSpPr/>
          <p:nvPr/>
        </p:nvSpPr>
        <p:spPr>
          <a:xfrm>
            <a:off x="0" y="4082473"/>
            <a:ext cx="9144000" cy="1200728"/>
          </a:xfrm>
          <a:prstGeom prst="rect">
            <a:avLst/>
          </a:prstGeom>
          <a:solidFill>
            <a:srgbClr val="FFCC6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accent1">
                    <a:lumMod val="50000"/>
                  </a:schemeClr>
                </a:solidFill>
              </a:rPr>
              <a:t>Lösung</a:t>
            </a:r>
            <a:endParaRPr lang="de-DE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91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repeatCount="5000" fill="hold" grpId="1" nodeType="after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  <p:bldP spid="9" grpId="0" animBg="1"/>
      <p:bldP spid="10" grpId="0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1226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feld 52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4063067" y="0"/>
            <a:ext cx="1017866" cy="307777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i="1" dirty="0"/>
              <a:t>Aufgabe </a:t>
            </a:r>
            <a:r>
              <a:rPr lang="de-DE" sz="1400" b="1" i="1" dirty="0"/>
              <a:t>6</a:t>
            </a:r>
          </a:p>
        </p:txBody>
      </p:sp>
      <p:sp>
        <p:nvSpPr>
          <p:cNvPr id="67" name="Textfeld 66">
            <a:hlinkClick r:id="rId2" action="ppaction://hlinksldjump"/>
            <a:extLst>
              <a:ext uri="{FF2B5EF4-FFF2-40B4-BE49-F238E27FC236}">
                <a16:creationId xmlns:a16="http://schemas.microsoft.com/office/drawing/2014/main" id="{F67F449B-CD33-4B67-A6BB-34FA284DA0A2}"/>
              </a:ext>
            </a:extLst>
          </p:cNvPr>
          <p:cNvSpPr txBox="1"/>
          <p:nvPr/>
        </p:nvSpPr>
        <p:spPr>
          <a:xfrm>
            <a:off x="8126134" y="0"/>
            <a:ext cx="1017866" cy="471359"/>
          </a:xfrm>
          <a:prstGeom prst="rect">
            <a:avLst/>
          </a:prstGeom>
          <a:solidFill>
            <a:srgbClr val="00FF00">
              <a:alpha val="80000"/>
            </a:srgbClr>
          </a:solidFill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de-DE" sz="2400" b="1" i="1" dirty="0"/>
              <a:t>weiter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E7461EF3-1A41-4679-8C59-F8FD2002D72A}"/>
              </a:ext>
            </a:extLst>
          </p:cNvPr>
          <p:cNvSpPr/>
          <p:nvPr/>
        </p:nvSpPr>
        <p:spPr>
          <a:xfrm>
            <a:off x="7161458" y="480595"/>
            <a:ext cx="1512000" cy="1512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Start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0" y="3121875"/>
            <a:ext cx="9143999" cy="677108"/>
          </a:xfrm>
          <a:prstGeom prst="rect">
            <a:avLst/>
          </a:prstGeom>
          <a:noFill/>
        </p:spPr>
        <p:txBody>
          <a:bodyPr wrap="square" lIns="108000" tIns="0" rIns="108000" bIns="0" rtlCol="0" anchor="ctr" anchorCtr="0">
            <a:spAutoFit/>
          </a:bodyPr>
          <a:lstStyle/>
          <a:p>
            <a:pPr algn="ctr"/>
            <a:r>
              <a:rPr lang="de-DE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de-DE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40982" y="714285"/>
            <a:ext cx="577015" cy="215444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de-DE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Lesen</a:t>
            </a:r>
            <a:endParaRPr lang="de-DE" sz="14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95" y="136586"/>
            <a:ext cx="435553" cy="608204"/>
          </a:xfrm>
          <a:prstGeom prst="rect">
            <a:avLst/>
          </a:prstGeom>
        </p:spPr>
      </p:pic>
      <p:sp>
        <p:nvSpPr>
          <p:cNvPr id="13" name="Rechteck 12"/>
          <p:cNvSpPr/>
          <p:nvPr/>
        </p:nvSpPr>
        <p:spPr>
          <a:xfrm>
            <a:off x="0" y="4082473"/>
            <a:ext cx="9144000" cy="1200728"/>
          </a:xfrm>
          <a:prstGeom prst="rect">
            <a:avLst/>
          </a:prstGeom>
          <a:solidFill>
            <a:srgbClr val="FFCC6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accent1">
                    <a:lumMod val="50000"/>
                  </a:schemeClr>
                </a:solidFill>
              </a:rPr>
              <a:t>Lösung</a:t>
            </a:r>
            <a:endParaRPr lang="de-DE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7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repeatCount="5000" fill="hold" grpId="1" nodeType="after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7" grpId="0" animBg="1"/>
      <p:bldP spid="67" grpId="1" animBg="1"/>
      <p:bldP spid="9" grpId="0" animBg="1"/>
      <p:bldP spid="10" grpId="0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101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feld 52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4063067" y="0"/>
            <a:ext cx="1017866" cy="307777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i="1" dirty="0"/>
              <a:t>Aufgabe </a:t>
            </a:r>
            <a:r>
              <a:rPr lang="de-DE" sz="1400" b="1" i="1" dirty="0"/>
              <a:t>7</a:t>
            </a:r>
          </a:p>
        </p:txBody>
      </p:sp>
      <p:sp>
        <p:nvSpPr>
          <p:cNvPr id="54" name="Textfeld 53">
            <a:hlinkClick r:id="rId2" action="ppaction://hlinksldjump"/>
            <a:extLst>
              <a:ext uri="{FF2B5EF4-FFF2-40B4-BE49-F238E27FC236}">
                <a16:creationId xmlns:a16="http://schemas.microsoft.com/office/drawing/2014/main" id="{E53165D8-948C-47A8-9A87-72E1D48CF0F0}"/>
              </a:ext>
            </a:extLst>
          </p:cNvPr>
          <p:cNvSpPr txBox="1"/>
          <p:nvPr/>
        </p:nvSpPr>
        <p:spPr>
          <a:xfrm>
            <a:off x="8126134" y="0"/>
            <a:ext cx="1017866" cy="471359"/>
          </a:xfrm>
          <a:prstGeom prst="rect">
            <a:avLst/>
          </a:prstGeom>
          <a:solidFill>
            <a:srgbClr val="00FF00">
              <a:alpha val="80000"/>
            </a:srgbClr>
          </a:solidFill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de-DE" sz="2400" b="1" i="1" dirty="0"/>
              <a:t>weiter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E7461EF3-1A41-4679-8C59-F8FD2002D72A}"/>
              </a:ext>
            </a:extLst>
          </p:cNvPr>
          <p:cNvSpPr/>
          <p:nvPr/>
        </p:nvSpPr>
        <p:spPr>
          <a:xfrm>
            <a:off x="7161458" y="480595"/>
            <a:ext cx="1512000" cy="1512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Start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0" y="3121875"/>
            <a:ext cx="9143999" cy="677108"/>
          </a:xfrm>
          <a:prstGeom prst="rect">
            <a:avLst/>
          </a:prstGeom>
          <a:noFill/>
        </p:spPr>
        <p:txBody>
          <a:bodyPr wrap="square" lIns="108000" tIns="0" rIns="108000" bIns="0" rtlCol="0" anchor="ctr" anchorCtr="0">
            <a:spAutoFit/>
          </a:bodyPr>
          <a:lstStyle/>
          <a:p>
            <a:pPr algn="ctr"/>
            <a:r>
              <a:rPr lang="de-DE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de-DE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40982" y="714285"/>
            <a:ext cx="577015" cy="215444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de-DE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Lesen</a:t>
            </a:r>
            <a:endParaRPr lang="de-DE" sz="14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95" y="136586"/>
            <a:ext cx="435553" cy="608204"/>
          </a:xfrm>
          <a:prstGeom prst="rect">
            <a:avLst/>
          </a:prstGeom>
        </p:spPr>
      </p:pic>
      <p:sp>
        <p:nvSpPr>
          <p:cNvPr id="13" name="Rechteck 12"/>
          <p:cNvSpPr/>
          <p:nvPr/>
        </p:nvSpPr>
        <p:spPr>
          <a:xfrm>
            <a:off x="0" y="4082473"/>
            <a:ext cx="9144000" cy="1200728"/>
          </a:xfrm>
          <a:prstGeom prst="rect">
            <a:avLst/>
          </a:prstGeom>
          <a:solidFill>
            <a:srgbClr val="FFCC6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accent1">
                    <a:lumMod val="50000"/>
                  </a:schemeClr>
                </a:solidFill>
              </a:rPr>
              <a:t>Lösung</a:t>
            </a:r>
            <a:endParaRPr lang="de-DE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6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repeatCount="5000" fill="hold" grpId="1" nodeType="after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  <p:bldP spid="9" grpId="0" animBg="1"/>
      <p:bldP spid="10" grpId="0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904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feld 52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4063067" y="0"/>
            <a:ext cx="1017866" cy="307777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i="1" dirty="0"/>
              <a:t>Aufgabe </a:t>
            </a:r>
            <a:r>
              <a:rPr lang="de-DE" sz="1400" b="1" i="1" dirty="0"/>
              <a:t>8</a:t>
            </a:r>
          </a:p>
        </p:txBody>
      </p:sp>
      <p:sp>
        <p:nvSpPr>
          <p:cNvPr id="54" name="Textfeld 53">
            <a:hlinkClick r:id="rId2" action="ppaction://hlinksldjump"/>
            <a:extLst>
              <a:ext uri="{FF2B5EF4-FFF2-40B4-BE49-F238E27FC236}">
                <a16:creationId xmlns:a16="http://schemas.microsoft.com/office/drawing/2014/main" id="{5C541595-6954-4C51-A7CB-D1FB0C1A9E5B}"/>
              </a:ext>
            </a:extLst>
          </p:cNvPr>
          <p:cNvSpPr txBox="1"/>
          <p:nvPr/>
        </p:nvSpPr>
        <p:spPr>
          <a:xfrm>
            <a:off x="8126134" y="0"/>
            <a:ext cx="1017866" cy="471359"/>
          </a:xfrm>
          <a:prstGeom prst="rect">
            <a:avLst/>
          </a:prstGeom>
          <a:solidFill>
            <a:srgbClr val="00FF00">
              <a:alpha val="80000"/>
            </a:srgbClr>
          </a:solidFill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de-DE" sz="2400" b="1" i="1" dirty="0"/>
              <a:t>weiter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E7461EF3-1A41-4679-8C59-F8FD2002D72A}"/>
              </a:ext>
            </a:extLst>
          </p:cNvPr>
          <p:cNvSpPr/>
          <p:nvPr/>
        </p:nvSpPr>
        <p:spPr>
          <a:xfrm>
            <a:off x="7161458" y="480595"/>
            <a:ext cx="1512000" cy="1512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Start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0" y="3121875"/>
            <a:ext cx="9143999" cy="677108"/>
          </a:xfrm>
          <a:prstGeom prst="rect">
            <a:avLst/>
          </a:prstGeom>
          <a:noFill/>
        </p:spPr>
        <p:txBody>
          <a:bodyPr wrap="square" lIns="108000" tIns="0" rIns="108000" bIns="0" rtlCol="0" anchor="ctr" anchorCtr="0">
            <a:spAutoFit/>
          </a:bodyPr>
          <a:lstStyle/>
          <a:p>
            <a:pPr algn="ctr"/>
            <a:r>
              <a:rPr lang="de-DE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de-DE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40982" y="714285"/>
            <a:ext cx="577015" cy="215444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de-DE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Lesen</a:t>
            </a:r>
            <a:endParaRPr lang="de-DE" sz="14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95" y="136586"/>
            <a:ext cx="435553" cy="608204"/>
          </a:xfrm>
          <a:prstGeom prst="rect">
            <a:avLst/>
          </a:prstGeom>
        </p:spPr>
      </p:pic>
      <p:sp>
        <p:nvSpPr>
          <p:cNvPr id="13" name="Rechteck 12"/>
          <p:cNvSpPr/>
          <p:nvPr/>
        </p:nvSpPr>
        <p:spPr>
          <a:xfrm>
            <a:off x="0" y="4082473"/>
            <a:ext cx="9144000" cy="1200728"/>
          </a:xfrm>
          <a:prstGeom prst="rect">
            <a:avLst/>
          </a:prstGeom>
          <a:solidFill>
            <a:srgbClr val="FFCC6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accent1">
                    <a:lumMod val="50000"/>
                  </a:schemeClr>
                </a:solidFill>
              </a:rPr>
              <a:t>Lösung</a:t>
            </a:r>
            <a:endParaRPr lang="de-DE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98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repeatCount="5000" fill="hold" grpId="1" nodeType="after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  <p:bldP spid="9" grpId="0" animBg="1"/>
      <p:bldP spid="10" grpId="0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618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feld 52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4063067" y="0"/>
            <a:ext cx="1017866" cy="307777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i="1" dirty="0"/>
              <a:t>Aufgabe </a:t>
            </a:r>
            <a:r>
              <a:rPr lang="de-DE" sz="1400" b="1" i="1" dirty="0"/>
              <a:t>9</a:t>
            </a:r>
          </a:p>
        </p:txBody>
      </p:sp>
      <p:sp>
        <p:nvSpPr>
          <p:cNvPr id="54" name="Textfeld 53">
            <a:hlinkClick r:id="rId2" action="ppaction://hlinksldjump"/>
            <a:extLst>
              <a:ext uri="{FF2B5EF4-FFF2-40B4-BE49-F238E27FC236}">
                <a16:creationId xmlns:a16="http://schemas.microsoft.com/office/drawing/2014/main" id="{E8B377DF-8684-4D1E-AC03-7701D2FF77ED}"/>
              </a:ext>
            </a:extLst>
          </p:cNvPr>
          <p:cNvSpPr txBox="1"/>
          <p:nvPr/>
        </p:nvSpPr>
        <p:spPr>
          <a:xfrm>
            <a:off x="8126134" y="0"/>
            <a:ext cx="1017866" cy="471359"/>
          </a:xfrm>
          <a:prstGeom prst="rect">
            <a:avLst/>
          </a:prstGeom>
          <a:solidFill>
            <a:srgbClr val="00FF00">
              <a:alpha val="80000"/>
            </a:srgbClr>
          </a:solidFill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de-DE" sz="2400" b="1" i="1" dirty="0"/>
              <a:t>weiter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E7461EF3-1A41-4679-8C59-F8FD2002D72A}"/>
              </a:ext>
            </a:extLst>
          </p:cNvPr>
          <p:cNvSpPr/>
          <p:nvPr/>
        </p:nvSpPr>
        <p:spPr>
          <a:xfrm>
            <a:off x="7161458" y="480595"/>
            <a:ext cx="1512000" cy="1512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Start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0" y="3121875"/>
            <a:ext cx="9143999" cy="677108"/>
          </a:xfrm>
          <a:prstGeom prst="rect">
            <a:avLst/>
          </a:prstGeom>
          <a:noFill/>
        </p:spPr>
        <p:txBody>
          <a:bodyPr wrap="square" lIns="108000" tIns="0" rIns="108000" bIns="0" rtlCol="0" anchor="ctr" anchorCtr="0">
            <a:spAutoFit/>
          </a:bodyPr>
          <a:lstStyle/>
          <a:p>
            <a:pPr algn="ctr"/>
            <a:r>
              <a:rPr lang="de-DE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de-DE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40982" y="714285"/>
            <a:ext cx="577015" cy="215444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de-DE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Lesen</a:t>
            </a:r>
            <a:endParaRPr lang="de-DE" sz="14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95" y="136586"/>
            <a:ext cx="435553" cy="608204"/>
          </a:xfrm>
          <a:prstGeom prst="rect">
            <a:avLst/>
          </a:prstGeom>
        </p:spPr>
      </p:pic>
      <p:sp>
        <p:nvSpPr>
          <p:cNvPr id="13" name="Rechteck 12"/>
          <p:cNvSpPr/>
          <p:nvPr/>
        </p:nvSpPr>
        <p:spPr>
          <a:xfrm>
            <a:off x="0" y="4082473"/>
            <a:ext cx="9144000" cy="1200728"/>
          </a:xfrm>
          <a:prstGeom prst="rect">
            <a:avLst/>
          </a:prstGeom>
          <a:solidFill>
            <a:srgbClr val="FFCC6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accent1">
                    <a:lumMod val="50000"/>
                  </a:schemeClr>
                </a:solidFill>
              </a:rPr>
              <a:t>Lösung</a:t>
            </a:r>
            <a:endParaRPr lang="de-DE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81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repeatCount="5000" fill="hold" grpId="1" nodeType="after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  <p:bldP spid="9" grpId="0" animBg="1"/>
      <p:bldP spid="10" grpId="0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419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feld 52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4063067" y="0"/>
            <a:ext cx="1017866" cy="307777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i="1" dirty="0"/>
              <a:t>Aufgabe </a:t>
            </a:r>
            <a:r>
              <a:rPr lang="de-DE" sz="1400" b="1" i="1" dirty="0"/>
              <a:t>1</a:t>
            </a:r>
          </a:p>
        </p:txBody>
      </p:sp>
      <p:sp>
        <p:nvSpPr>
          <p:cNvPr id="60" name="Textfeld 59">
            <a:hlinkClick r:id="rId2" action="ppaction://hlinksldjump"/>
            <a:extLst>
              <a:ext uri="{FF2B5EF4-FFF2-40B4-BE49-F238E27FC236}">
                <a16:creationId xmlns:a16="http://schemas.microsoft.com/office/drawing/2014/main" id="{3ADC0492-2360-4978-B275-53B51F8C4BF9}"/>
              </a:ext>
            </a:extLst>
          </p:cNvPr>
          <p:cNvSpPr txBox="1"/>
          <p:nvPr/>
        </p:nvSpPr>
        <p:spPr>
          <a:xfrm>
            <a:off x="8126134" y="0"/>
            <a:ext cx="1017866" cy="471359"/>
          </a:xfrm>
          <a:prstGeom prst="rect">
            <a:avLst/>
          </a:prstGeom>
          <a:solidFill>
            <a:srgbClr val="00FF00">
              <a:alpha val="80000"/>
            </a:srgbClr>
          </a:solidFill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de-DE" sz="2400" b="1" i="1" dirty="0"/>
              <a:t>weiter</a:t>
            </a: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E7461EF3-1A41-4679-8C59-F8FD2002D72A}"/>
              </a:ext>
            </a:extLst>
          </p:cNvPr>
          <p:cNvSpPr/>
          <p:nvPr/>
        </p:nvSpPr>
        <p:spPr>
          <a:xfrm>
            <a:off x="7161458" y="480595"/>
            <a:ext cx="1512000" cy="1512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Start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0" y="3121875"/>
            <a:ext cx="9143999" cy="677108"/>
          </a:xfrm>
          <a:prstGeom prst="rect">
            <a:avLst/>
          </a:prstGeom>
          <a:noFill/>
        </p:spPr>
        <p:txBody>
          <a:bodyPr wrap="square" lIns="108000" tIns="0" rIns="108000" bIns="0" rtlCol="0" anchor="ctr" anchorCtr="0">
            <a:spAutoFit/>
          </a:bodyPr>
          <a:lstStyle/>
          <a:p>
            <a:pPr algn="ctr"/>
            <a:r>
              <a:rPr lang="de-DE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Peter spielt gern Ball.</a:t>
            </a:r>
            <a:endParaRPr lang="de-DE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40982" y="714285"/>
            <a:ext cx="577015" cy="215444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de-DE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Lesen</a:t>
            </a:r>
            <a:endParaRPr lang="de-DE" sz="14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1" name="Grafik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95" y="136586"/>
            <a:ext cx="435553" cy="608204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0" y="4082473"/>
            <a:ext cx="9144000" cy="1200728"/>
          </a:xfrm>
          <a:prstGeom prst="rect">
            <a:avLst/>
          </a:prstGeom>
          <a:solidFill>
            <a:srgbClr val="FFCC6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accent1">
                    <a:lumMod val="50000"/>
                  </a:schemeClr>
                </a:solidFill>
              </a:rPr>
              <a:t>Lösung</a:t>
            </a:r>
            <a:endParaRPr lang="de-DE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61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repeatCount="500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60" grpId="0" animBg="1"/>
      <p:bldP spid="60" grpId="1" animBg="1"/>
      <p:bldP spid="40" grpId="0" animBg="1"/>
      <p:bldP spid="2" grpId="0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feld 52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4063067" y="0"/>
            <a:ext cx="1017866" cy="307777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i="1" dirty="0"/>
              <a:t>Aufgabe </a:t>
            </a:r>
            <a:r>
              <a:rPr lang="de-DE" sz="1400" b="1" i="1" dirty="0"/>
              <a:t>10</a:t>
            </a:r>
          </a:p>
        </p:txBody>
      </p:sp>
      <p:sp>
        <p:nvSpPr>
          <p:cNvPr id="54" name="Textfeld 53">
            <a:hlinkClick r:id="rId2" action="ppaction://hlinksldjump"/>
            <a:extLst>
              <a:ext uri="{FF2B5EF4-FFF2-40B4-BE49-F238E27FC236}">
                <a16:creationId xmlns:a16="http://schemas.microsoft.com/office/drawing/2014/main" id="{A4081409-CDD6-4AC8-AF0B-13643DE8281E}"/>
              </a:ext>
            </a:extLst>
          </p:cNvPr>
          <p:cNvSpPr txBox="1"/>
          <p:nvPr/>
        </p:nvSpPr>
        <p:spPr>
          <a:xfrm>
            <a:off x="8126134" y="0"/>
            <a:ext cx="1017866" cy="471359"/>
          </a:xfrm>
          <a:prstGeom prst="rect">
            <a:avLst/>
          </a:prstGeom>
          <a:solidFill>
            <a:srgbClr val="00FF00">
              <a:alpha val="80000"/>
            </a:srgbClr>
          </a:solidFill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de-DE" sz="2400" b="1" i="1" dirty="0"/>
              <a:t>weiter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E7461EF3-1A41-4679-8C59-F8FD2002D72A}"/>
              </a:ext>
            </a:extLst>
          </p:cNvPr>
          <p:cNvSpPr/>
          <p:nvPr/>
        </p:nvSpPr>
        <p:spPr>
          <a:xfrm>
            <a:off x="7161458" y="480595"/>
            <a:ext cx="1512000" cy="1512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Start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0" y="3121875"/>
            <a:ext cx="9143999" cy="677108"/>
          </a:xfrm>
          <a:prstGeom prst="rect">
            <a:avLst/>
          </a:prstGeom>
          <a:noFill/>
        </p:spPr>
        <p:txBody>
          <a:bodyPr wrap="square" lIns="108000" tIns="0" rIns="108000" bIns="0" rtlCol="0" anchor="ctr" anchorCtr="0">
            <a:spAutoFit/>
          </a:bodyPr>
          <a:lstStyle/>
          <a:p>
            <a:pPr algn="ctr"/>
            <a:r>
              <a:rPr lang="de-DE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de-DE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40982" y="714285"/>
            <a:ext cx="577015" cy="215444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de-DE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Lesen</a:t>
            </a:r>
            <a:endParaRPr lang="de-DE" sz="14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95" y="136586"/>
            <a:ext cx="435553" cy="608204"/>
          </a:xfrm>
          <a:prstGeom prst="rect">
            <a:avLst/>
          </a:prstGeom>
        </p:spPr>
      </p:pic>
      <p:sp>
        <p:nvSpPr>
          <p:cNvPr id="13" name="Rechteck 12"/>
          <p:cNvSpPr/>
          <p:nvPr/>
        </p:nvSpPr>
        <p:spPr>
          <a:xfrm>
            <a:off x="0" y="4082473"/>
            <a:ext cx="9144000" cy="1200728"/>
          </a:xfrm>
          <a:prstGeom prst="rect">
            <a:avLst/>
          </a:prstGeom>
          <a:solidFill>
            <a:srgbClr val="FFCC6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accent1">
                    <a:lumMod val="50000"/>
                  </a:schemeClr>
                </a:solidFill>
              </a:rPr>
              <a:t>Lösung</a:t>
            </a:r>
            <a:endParaRPr lang="de-DE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07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repeatCount="5000" fill="hold" grpId="1" nodeType="after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  <p:bldP spid="9" grpId="0" animBg="1"/>
      <p:bldP spid="10" grpId="0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333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teraktive Schaltfläche: Leer 3">
            <a:hlinkClick r:id="" action="ppaction://hlinkshowjump?jump=endshow" highlightClick="1"/>
            <a:extLst>
              <a:ext uri="{FF2B5EF4-FFF2-40B4-BE49-F238E27FC236}">
                <a16:creationId xmlns:a16="http://schemas.microsoft.com/office/drawing/2014/main" id="{0ADAAABE-C53C-4C38-8B6B-0163525B0703}"/>
              </a:ext>
            </a:extLst>
          </p:cNvPr>
          <p:cNvSpPr/>
          <p:nvPr/>
        </p:nvSpPr>
        <p:spPr>
          <a:xfrm>
            <a:off x="2580640" y="2616661"/>
            <a:ext cx="3341716" cy="1654233"/>
          </a:xfrm>
          <a:prstGeom prst="actionButtonBlank">
            <a:avLst/>
          </a:prstGeom>
          <a:solidFill>
            <a:srgbClr val="FF0000"/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beenden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AC0E13E-84D8-45F4-8B71-2663488F7126}"/>
              </a:ext>
            </a:extLst>
          </p:cNvPr>
          <p:cNvSpPr txBox="1"/>
          <p:nvPr/>
        </p:nvSpPr>
        <p:spPr>
          <a:xfrm>
            <a:off x="2543695" y="1208989"/>
            <a:ext cx="3341716" cy="769441"/>
          </a:xfrm>
          <a:prstGeom prst="rect">
            <a:avLst/>
          </a:prstGeom>
          <a:noFill/>
        </p:spPr>
        <p:txBody>
          <a:bodyPr wrap="square" lIns="0" rIns="0" rtlCol="0" anchor="ctr" anchorCtr="0">
            <a:spAutoFit/>
          </a:bodyPr>
          <a:lstStyle/>
          <a:p>
            <a:pPr algn="ctr"/>
            <a:r>
              <a:rPr lang="de-DE" sz="4400" b="1" dirty="0"/>
              <a:t>Gut gemacht!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5943" y="2908429"/>
            <a:ext cx="1143148" cy="165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50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teraktive Schaltfläche: Leer 3">
            <a:hlinkClick r:id="" action="ppaction://hlinkshowjump?jump=endshow" highlightClick="1"/>
            <a:extLst>
              <a:ext uri="{FF2B5EF4-FFF2-40B4-BE49-F238E27FC236}">
                <a16:creationId xmlns:a16="http://schemas.microsoft.com/office/drawing/2014/main" id="{0ADAAABE-C53C-4C38-8B6B-0163525B0703}"/>
              </a:ext>
            </a:extLst>
          </p:cNvPr>
          <p:cNvSpPr/>
          <p:nvPr/>
        </p:nvSpPr>
        <p:spPr>
          <a:xfrm>
            <a:off x="2580640" y="2616661"/>
            <a:ext cx="3341716" cy="1654233"/>
          </a:xfrm>
          <a:prstGeom prst="actionButtonBlank">
            <a:avLst/>
          </a:prstGeom>
          <a:solidFill>
            <a:srgbClr val="FF0000"/>
          </a:solidFill>
          <a:ln>
            <a:solidFill>
              <a:schemeClr val="accent1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beenden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AC0E13E-84D8-45F4-8B71-2663488F7126}"/>
              </a:ext>
            </a:extLst>
          </p:cNvPr>
          <p:cNvSpPr txBox="1"/>
          <p:nvPr/>
        </p:nvSpPr>
        <p:spPr>
          <a:xfrm>
            <a:off x="2543695" y="1208989"/>
            <a:ext cx="3341716" cy="769441"/>
          </a:xfrm>
          <a:prstGeom prst="rect">
            <a:avLst/>
          </a:prstGeom>
          <a:noFill/>
        </p:spPr>
        <p:txBody>
          <a:bodyPr wrap="square" lIns="0" rIns="0" rtlCol="0" anchor="ctr" anchorCtr="0">
            <a:spAutoFit/>
          </a:bodyPr>
          <a:lstStyle/>
          <a:p>
            <a:pPr algn="ctr"/>
            <a:r>
              <a:rPr lang="de-DE" sz="4400" b="1" dirty="0"/>
              <a:t>Gut gemacht!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5943" y="2908429"/>
            <a:ext cx="1143148" cy="165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61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3035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feld 52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4063067" y="0"/>
            <a:ext cx="1017866" cy="307777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i="1" dirty="0"/>
              <a:t>Aufgabe </a:t>
            </a:r>
            <a:r>
              <a:rPr lang="de-DE" sz="1400" b="1" i="1" dirty="0"/>
              <a:t>x</a:t>
            </a:r>
          </a:p>
        </p:txBody>
      </p:sp>
      <p:sp>
        <p:nvSpPr>
          <p:cNvPr id="54" name="Textfeld 53">
            <a:hlinkClick r:id="rId2" action="ppaction://hlinksldjump"/>
            <a:extLst>
              <a:ext uri="{FF2B5EF4-FFF2-40B4-BE49-F238E27FC236}">
                <a16:creationId xmlns:a16="http://schemas.microsoft.com/office/drawing/2014/main" id="{E7989773-8ED5-4480-8048-96C1D1CE750C}"/>
              </a:ext>
            </a:extLst>
          </p:cNvPr>
          <p:cNvSpPr txBox="1"/>
          <p:nvPr/>
        </p:nvSpPr>
        <p:spPr>
          <a:xfrm>
            <a:off x="8126134" y="0"/>
            <a:ext cx="1017866" cy="471359"/>
          </a:xfrm>
          <a:prstGeom prst="rect">
            <a:avLst/>
          </a:prstGeom>
          <a:solidFill>
            <a:srgbClr val="00FF00">
              <a:alpha val="80000"/>
            </a:srgbClr>
          </a:solidFill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de-DE" sz="2400" b="1" i="1" dirty="0"/>
              <a:t>weiter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E7461EF3-1A41-4679-8C59-F8FD2002D72A}"/>
              </a:ext>
            </a:extLst>
          </p:cNvPr>
          <p:cNvSpPr/>
          <p:nvPr/>
        </p:nvSpPr>
        <p:spPr>
          <a:xfrm>
            <a:off x="7161458" y="480595"/>
            <a:ext cx="1512000" cy="1512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Start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0" y="3121875"/>
            <a:ext cx="9143999" cy="677108"/>
          </a:xfrm>
          <a:prstGeom prst="rect">
            <a:avLst/>
          </a:prstGeom>
          <a:noFill/>
        </p:spPr>
        <p:txBody>
          <a:bodyPr wrap="square" lIns="108000" tIns="0" rIns="108000" bIns="0" rtlCol="0" anchor="ctr" anchorCtr="0">
            <a:spAutoFit/>
          </a:bodyPr>
          <a:lstStyle/>
          <a:p>
            <a:pPr algn="ctr"/>
            <a:r>
              <a:rPr lang="de-DE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....</a:t>
            </a:r>
            <a:endParaRPr lang="de-DE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40982" y="714285"/>
            <a:ext cx="577015" cy="215444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de-DE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Lesen</a:t>
            </a:r>
            <a:endParaRPr lang="de-DE" sz="14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95" y="136586"/>
            <a:ext cx="435553" cy="608204"/>
          </a:xfrm>
          <a:prstGeom prst="rect">
            <a:avLst/>
          </a:prstGeom>
        </p:spPr>
      </p:pic>
      <p:sp>
        <p:nvSpPr>
          <p:cNvPr id="13" name="Rechteck 12"/>
          <p:cNvSpPr/>
          <p:nvPr/>
        </p:nvSpPr>
        <p:spPr>
          <a:xfrm>
            <a:off x="0" y="4082473"/>
            <a:ext cx="9144000" cy="1200728"/>
          </a:xfrm>
          <a:prstGeom prst="rect">
            <a:avLst/>
          </a:prstGeom>
          <a:solidFill>
            <a:srgbClr val="FFCC6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accent1">
                    <a:lumMod val="50000"/>
                  </a:schemeClr>
                </a:solidFill>
              </a:rPr>
              <a:t>Lösung</a:t>
            </a:r>
            <a:endParaRPr lang="de-DE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458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repeatCount="4000" fill="hold" grpId="1" nodeType="after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50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  <p:bldP spid="9" grpId="0" animBg="1"/>
      <p:bldP spid="10" grpId="0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415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feld 52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4063067" y="0"/>
            <a:ext cx="1017866" cy="307777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i="1" dirty="0"/>
              <a:t>Aufgabe </a:t>
            </a:r>
            <a:r>
              <a:rPr lang="de-DE" sz="1400" b="1" i="1" dirty="0"/>
              <a:t>2</a:t>
            </a:r>
          </a:p>
        </p:txBody>
      </p:sp>
      <p:sp>
        <p:nvSpPr>
          <p:cNvPr id="54" name="Textfeld 53">
            <a:hlinkClick r:id="rId2" action="ppaction://hlinksldjump"/>
            <a:extLst>
              <a:ext uri="{FF2B5EF4-FFF2-40B4-BE49-F238E27FC236}">
                <a16:creationId xmlns:a16="http://schemas.microsoft.com/office/drawing/2014/main" id="{E7989773-8ED5-4480-8048-96C1D1CE750C}"/>
              </a:ext>
            </a:extLst>
          </p:cNvPr>
          <p:cNvSpPr txBox="1"/>
          <p:nvPr/>
        </p:nvSpPr>
        <p:spPr>
          <a:xfrm>
            <a:off x="8126134" y="0"/>
            <a:ext cx="1017866" cy="471359"/>
          </a:xfrm>
          <a:prstGeom prst="rect">
            <a:avLst/>
          </a:prstGeom>
          <a:solidFill>
            <a:srgbClr val="00FF00">
              <a:alpha val="80000"/>
            </a:srgbClr>
          </a:solidFill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de-DE" sz="2400" b="1" i="1" dirty="0"/>
              <a:t>weiter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E7461EF3-1A41-4679-8C59-F8FD2002D72A}"/>
              </a:ext>
            </a:extLst>
          </p:cNvPr>
          <p:cNvSpPr/>
          <p:nvPr/>
        </p:nvSpPr>
        <p:spPr>
          <a:xfrm>
            <a:off x="7161458" y="480595"/>
            <a:ext cx="1512000" cy="1512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Start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0" y="3121875"/>
            <a:ext cx="9143999" cy="677108"/>
          </a:xfrm>
          <a:prstGeom prst="rect">
            <a:avLst/>
          </a:prstGeom>
          <a:noFill/>
        </p:spPr>
        <p:txBody>
          <a:bodyPr wrap="square" lIns="108000" tIns="0" rIns="108000" bIns="0" rtlCol="0" anchor="ctr" anchorCtr="0">
            <a:spAutoFit/>
          </a:bodyPr>
          <a:lstStyle/>
          <a:p>
            <a:pPr algn="ctr"/>
            <a:r>
              <a:rPr lang="de-DE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de-DE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40982" y="714285"/>
            <a:ext cx="577015" cy="215444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de-DE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Lesen</a:t>
            </a:r>
            <a:endParaRPr lang="de-DE" sz="14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95" y="136586"/>
            <a:ext cx="435553" cy="608204"/>
          </a:xfrm>
          <a:prstGeom prst="rect">
            <a:avLst/>
          </a:prstGeom>
        </p:spPr>
      </p:pic>
      <p:sp>
        <p:nvSpPr>
          <p:cNvPr id="13" name="Rechteck 12"/>
          <p:cNvSpPr/>
          <p:nvPr/>
        </p:nvSpPr>
        <p:spPr>
          <a:xfrm>
            <a:off x="0" y="4082473"/>
            <a:ext cx="9144000" cy="1200728"/>
          </a:xfrm>
          <a:prstGeom prst="rect">
            <a:avLst/>
          </a:prstGeom>
          <a:solidFill>
            <a:srgbClr val="FFCC6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accent1">
                    <a:lumMod val="50000"/>
                  </a:schemeClr>
                </a:solidFill>
              </a:rPr>
              <a:t>Lösung</a:t>
            </a:r>
            <a:endParaRPr lang="de-DE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9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repeatCount="4000" fill="hold" grpId="1" nodeType="after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  <p:bldP spid="9" grpId="0" animBg="1"/>
      <p:bldP spid="10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385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feld 52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4063067" y="0"/>
            <a:ext cx="1017866" cy="307777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i="1" dirty="0"/>
              <a:t>Aufgabe </a:t>
            </a:r>
            <a:r>
              <a:rPr lang="de-DE" sz="1400" b="1" i="1" dirty="0"/>
              <a:t>3</a:t>
            </a:r>
          </a:p>
        </p:txBody>
      </p:sp>
      <p:sp>
        <p:nvSpPr>
          <p:cNvPr id="67" name="Textfeld 66">
            <a:hlinkClick r:id="rId2" action="ppaction://hlinksldjump"/>
            <a:extLst>
              <a:ext uri="{FF2B5EF4-FFF2-40B4-BE49-F238E27FC236}">
                <a16:creationId xmlns:a16="http://schemas.microsoft.com/office/drawing/2014/main" id="{643AEF56-5D00-458D-90B7-74DF39D5A97F}"/>
              </a:ext>
            </a:extLst>
          </p:cNvPr>
          <p:cNvSpPr txBox="1"/>
          <p:nvPr/>
        </p:nvSpPr>
        <p:spPr>
          <a:xfrm>
            <a:off x="8126134" y="0"/>
            <a:ext cx="1017866" cy="471359"/>
          </a:xfrm>
          <a:prstGeom prst="rect">
            <a:avLst/>
          </a:prstGeom>
          <a:solidFill>
            <a:srgbClr val="00FF00">
              <a:alpha val="80000"/>
            </a:srgbClr>
          </a:solidFill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de-DE" sz="2400" b="1" i="1" dirty="0"/>
              <a:t>weiter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E7461EF3-1A41-4679-8C59-F8FD2002D72A}"/>
              </a:ext>
            </a:extLst>
          </p:cNvPr>
          <p:cNvSpPr/>
          <p:nvPr/>
        </p:nvSpPr>
        <p:spPr>
          <a:xfrm>
            <a:off x="7161458" y="480595"/>
            <a:ext cx="1512000" cy="1512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Start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0" y="3121875"/>
            <a:ext cx="9143999" cy="677108"/>
          </a:xfrm>
          <a:prstGeom prst="rect">
            <a:avLst/>
          </a:prstGeom>
          <a:noFill/>
        </p:spPr>
        <p:txBody>
          <a:bodyPr wrap="square" lIns="108000" tIns="0" rIns="108000" bIns="0" rtlCol="0" anchor="ctr" anchorCtr="0">
            <a:spAutoFit/>
          </a:bodyPr>
          <a:lstStyle/>
          <a:p>
            <a:pPr algn="ctr"/>
            <a:r>
              <a:rPr lang="de-DE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de-DE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40982" y="714285"/>
            <a:ext cx="577015" cy="215444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de-DE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Lesen</a:t>
            </a:r>
            <a:endParaRPr lang="de-DE" sz="14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95" y="136586"/>
            <a:ext cx="435553" cy="608204"/>
          </a:xfrm>
          <a:prstGeom prst="rect">
            <a:avLst/>
          </a:prstGeom>
        </p:spPr>
      </p:pic>
      <p:sp>
        <p:nvSpPr>
          <p:cNvPr id="13" name="Rechteck 12"/>
          <p:cNvSpPr/>
          <p:nvPr/>
        </p:nvSpPr>
        <p:spPr>
          <a:xfrm>
            <a:off x="0" y="4082473"/>
            <a:ext cx="9144000" cy="1200728"/>
          </a:xfrm>
          <a:prstGeom prst="rect">
            <a:avLst/>
          </a:prstGeom>
          <a:solidFill>
            <a:srgbClr val="FFCC6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accent1">
                    <a:lumMod val="50000"/>
                  </a:schemeClr>
                </a:solidFill>
              </a:rPr>
              <a:t>Lösung</a:t>
            </a:r>
            <a:endParaRPr lang="de-DE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38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repeatCount="5000" fill="hold" grpId="1" nodeType="after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7" grpId="0" animBg="1"/>
      <p:bldP spid="67" grpId="1" animBg="1"/>
      <p:bldP spid="9" grpId="0" animBg="1"/>
      <p:bldP spid="10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6749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feld 52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4063067" y="0"/>
            <a:ext cx="1017866" cy="307777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i="1" dirty="0"/>
              <a:t>Aufgabe </a:t>
            </a:r>
            <a:r>
              <a:rPr lang="de-DE" sz="1400" b="1" i="1" dirty="0"/>
              <a:t>4</a:t>
            </a:r>
          </a:p>
        </p:txBody>
      </p:sp>
      <p:sp>
        <p:nvSpPr>
          <p:cNvPr id="54" name="Textfeld 53">
            <a:hlinkClick r:id="rId2" action="ppaction://hlinksldjump"/>
            <a:extLst>
              <a:ext uri="{FF2B5EF4-FFF2-40B4-BE49-F238E27FC236}">
                <a16:creationId xmlns:a16="http://schemas.microsoft.com/office/drawing/2014/main" id="{7BB2D496-3804-4F0A-90DE-CA2B91C45E3D}"/>
              </a:ext>
            </a:extLst>
          </p:cNvPr>
          <p:cNvSpPr txBox="1"/>
          <p:nvPr/>
        </p:nvSpPr>
        <p:spPr>
          <a:xfrm>
            <a:off x="8126134" y="0"/>
            <a:ext cx="1017866" cy="471359"/>
          </a:xfrm>
          <a:prstGeom prst="rect">
            <a:avLst/>
          </a:prstGeom>
          <a:solidFill>
            <a:srgbClr val="00FF00">
              <a:alpha val="80000"/>
            </a:srgbClr>
          </a:solidFill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de-DE" sz="2400" b="1" i="1" dirty="0"/>
              <a:t>weiter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E7461EF3-1A41-4679-8C59-F8FD2002D72A}"/>
              </a:ext>
            </a:extLst>
          </p:cNvPr>
          <p:cNvSpPr/>
          <p:nvPr/>
        </p:nvSpPr>
        <p:spPr>
          <a:xfrm>
            <a:off x="7161458" y="480595"/>
            <a:ext cx="1512000" cy="151200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Start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0" y="3121875"/>
            <a:ext cx="9143999" cy="677108"/>
          </a:xfrm>
          <a:prstGeom prst="rect">
            <a:avLst/>
          </a:prstGeom>
          <a:noFill/>
        </p:spPr>
        <p:txBody>
          <a:bodyPr wrap="square" lIns="108000" tIns="0" rIns="108000" bIns="0" rtlCol="0" anchor="ctr" anchorCtr="0">
            <a:spAutoFit/>
          </a:bodyPr>
          <a:lstStyle/>
          <a:p>
            <a:pPr algn="ctr"/>
            <a:r>
              <a:rPr lang="de-DE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de-DE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CE87136-FC67-4C70-B8C8-63C2D08DAF17}"/>
              </a:ext>
            </a:extLst>
          </p:cNvPr>
          <p:cNvSpPr txBox="1"/>
          <p:nvPr/>
        </p:nvSpPr>
        <p:spPr>
          <a:xfrm>
            <a:off x="40982" y="714285"/>
            <a:ext cx="577015" cy="215444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de-DE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Lesen</a:t>
            </a:r>
            <a:endParaRPr lang="de-DE" sz="14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95" y="136586"/>
            <a:ext cx="435553" cy="608204"/>
          </a:xfrm>
          <a:prstGeom prst="rect">
            <a:avLst/>
          </a:prstGeom>
        </p:spPr>
      </p:pic>
      <p:sp>
        <p:nvSpPr>
          <p:cNvPr id="13" name="Rechteck 12"/>
          <p:cNvSpPr/>
          <p:nvPr/>
        </p:nvSpPr>
        <p:spPr>
          <a:xfrm>
            <a:off x="0" y="4082473"/>
            <a:ext cx="9144000" cy="1200728"/>
          </a:xfrm>
          <a:prstGeom prst="rect">
            <a:avLst/>
          </a:prstGeom>
          <a:solidFill>
            <a:srgbClr val="FFCC6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solidFill>
                  <a:schemeClr val="accent1">
                    <a:lumMod val="50000"/>
                  </a:schemeClr>
                </a:solidFill>
              </a:rPr>
              <a:t>Lösung</a:t>
            </a:r>
            <a:endParaRPr lang="de-DE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80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repeatCount="5000" fill="hold" grpId="1" nodeType="after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  <p:bldP spid="9" grpId="0" animBg="1"/>
      <p:bldP spid="10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315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92</Words>
  <Application>Microsoft Office PowerPoint</Application>
  <PresentationFormat>Bildschirmpräsentation (4:3)</PresentationFormat>
  <Paragraphs>72</Paragraphs>
  <Slides>25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Markus</dc:creator>
  <cp:lastModifiedBy>Grimminger, Markus</cp:lastModifiedBy>
  <cp:revision>185</cp:revision>
  <dcterms:created xsi:type="dcterms:W3CDTF">2019-01-03T18:10:27Z</dcterms:created>
  <dcterms:modified xsi:type="dcterms:W3CDTF">2020-04-29T07:23:46Z</dcterms:modified>
</cp:coreProperties>
</file>