
<file path=[Content_Types].xml><?xml version="1.0" encoding="utf-8"?>
<Types xmlns="http://schemas.openxmlformats.org/package/2006/content-types">
  <Default Extension="png" ContentType="image/png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5" r:id="rId2"/>
    <p:sldId id="292" r:id="rId3"/>
    <p:sldId id="293" r:id="rId4"/>
    <p:sldId id="291" r:id="rId5"/>
    <p:sldId id="266" r:id="rId6"/>
    <p:sldId id="326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FF00"/>
    <a:srgbClr val="FFA040"/>
    <a:srgbClr val="FFC0C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01.05.2020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9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01.05.2020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973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01.05.2020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548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01.05.2020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07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01.05.2020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84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01.05.2020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150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01.05.2020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35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01.05.2020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96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01.05.2020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635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01.05.2020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58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01.05.2020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47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C3D54-A0EB-4C59-8A98-58742579C603}" type="datetimeFigureOut">
              <a:rPr lang="de-DE" smtClean="0"/>
              <a:t>01.05.2020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655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25D29089-234D-47D3-864F-8B0500DAD76C}"/>
              </a:ext>
            </a:extLst>
          </p:cNvPr>
          <p:cNvSpPr txBox="1"/>
          <p:nvPr/>
        </p:nvSpPr>
        <p:spPr>
          <a:xfrm>
            <a:off x="0" y="905013"/>
            <a:ext cx="9144000" cy="5685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36000" tIns="72000" rIns="36000" bIns="72000" rtlCol="0" anchor="ctr" anchorCtr="0">
            <a:spAutoFit/>
          </a:bodyPr>
          <a:lstStyle/>
          <a:p>
            <a:pPr algn="ctr"/>
            <a:r>
              <a:rPr lang="de-DE" sz="8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Rechengeschichten</a:t>
            </a:r>
            <a:r>
              <a:rPr lang="de-DE" sz="16000" dirty="0" smtClean="0"/>
              <a:t> </a:t>
            </a:r>
          </a:p>
          <a:p>
            <a:pPr algn="ctr"/>
            <a:r>
              <a:rPr lang="de-DE" sz="20000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de-DE" sz="20000" b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111014" y="742566"/>
            <a:ext cx="922965" cy="43088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de-DE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Rechen-geschichten</a:t>
            </a:r>
            <a:endParaRPr lang="de-DE" sz="1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95" y="136586"/>
            <a:ext cx="435553" cy="60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74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feld 52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63067" y="0"/>
            <a:ext cx="1017866" cy="30777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i="1" dirty="0"/>
              <a:t>Aufgabe </a:t>
            </a:r>
            <a:r>
              <a:rPr lang="de-DE" sz="1400" b="1" i="1" dirty="0"/>
              <a:t>1</a:t>
            </a:r>
          </a:p>
        </p:txBody>
      </p:sp>
      <p:sp>
        <p:nvSpPr>
          <p:cNvPr id="60" name="Textfeld 59">
            <a:hlinkClick r:id="rId4" action="ppaction://hlinksldjump"/>
            <a:extLst>
              <a:ext uri="{FF2B5EF4-FFF2-40B4-BE49-F238E27FC236}">
                <a16:creationId xmlns:a16="http://schemas.microsoft.com/office/drawing/2014/main" id="{3ADC0492-2360-4978-B275-53B51F8C4BF9}"/>
              </a:ext>
            </a:extLst>
          </p:cNvPr>
          <p:cNvSpPr txBox="1"/>
          <p:nvPr/>
        </p:nvSpPr>
        <p:spPr>
          <a:xfrm>
            <a:off x="8126134" y="0"/>
            <a:ext cx="1017866" cy="471359"/>
          </a:xfrm>
          <a:prstGeom prst="rect">
            <a:avLst/>
          </a:prstGeom>
          <a:solidFill>
            <a:srgbClr val="00FF00">
              <a:alpha val="80000"/>
            </a:srgbClr>
          </a:solidFill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de-DE" sz="2400" b="1" i="1" dirty="0"/>
              <a:t>weiter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E7461EF3-1A41-4679-8C59-F8FD2002D72A}"/>
              </a:ext>
            </a:extLst>
          </p:cNvPr>
          <p:cNvSpPr/>
          <p:nvPr/>
        </p:nvSpPr>
        <p:spPr>
          <a:xfrm>
            <a:off x="7161458" y="480595"/>
            <a:ext cx="1512000" cy="1512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Start</a:t>
            </a:r>
          </a:p>
        </p:txBody>
      </p:sp>
      <p:graphicFrame>
        <p:nvGraphicFramePr>
          <p:cNvPr id="6" name="Tabelle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12398692"/>
              </p:ext>
            </p:extLst>
          </p:nvPr>
        </p:nvGraphicFramePr>
        <p:xfrm>
          <a:off x="249381" y="2357582"/>
          <a:ext cx="864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22158776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09398095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404706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0043554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15314965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85973989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72981825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9319204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214949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5692547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75934588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8979033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83789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+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=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6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8222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32277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32301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8971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701923"/>
                  </a:ext>
                </a:extLst>
              </a:tr>
            </a:tbl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111014" y="742566"/>
            <a:ext cx="922965" cy="43088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de-DE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Rechen-geschichten</a:t>
            </a:r>
            <a:endParaRPr lang="de-DE" sz="1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395" y="136586"/>
            <a:ext cx="435553" cy="608204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32873" y="4405747"/>
            <a:ext cx="87191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 smtClean="0">
                <a:latin typeface="Arial Narrow" panose="020B0606020202030204" pitchFamily="34" charset="0"/>
              </a:rPr>
              <a:t>Es sind 6 Kinder da.</a:t>
            </a:r>
            <a:endParaRPr lang="de-DE" sz="6000" dirty="0">
              <a:latin typeface="Arial Narrow" panose="020B060602020203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0" y="2299854"/>
            <a:ext cx="9144000" cy="4558145"/>
          </a:xfrm>
          <a:prstGeom prst="rect">
            <a:avLst/>
          </a:prstGeom>
          <a:solidFill>
            <a:srgbClr val="FFCC6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accent1">
                    <a:lumMod val="50000"/>
                  </a:schemeClr>
                </a:solidFill>
              </a:rPr>
              <a:t>Lösung</a:t>
            </a:r>
            <a:endParaRPr lang="de-DE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029" y="1737096"/>
            <a:ext cx="1396957" cy="783771"/>
          </a:xfrm>
          <a:prstGeom prst="rect">
            <a:avLst/>
          </a:prstGeom>
        </p:spPr>
      </p:pic>
      <p:pic>
        <p:nvPicPr>
          <p:cNvPr id="7" name="Sound aufgezeichnet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9282545" y="1055255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1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6" presetClass="emph" presetSubtype="0" repeatCount="500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820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2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700"/>
                            </p:stCondLst>
                            <p:childTnLst>
                              <p:par>
                                <p:cTn id="30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75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375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audio>
              <p:cMediaNode vol="8000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0" grpId="0" animBg="1"/>
      <p:bldP spid="60" grpId="1" animBg="1"/>
      <p:bldP spid="40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415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feld 52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63067" y="0"/>
            <a:ext cx="1017866" cy="30777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i="1" dirty="0"/>
              <a:t>Aufgabe </a:t>
            </a:r>
            <a:r>
              <a:rPr lang="de-DE" sz="1400" b="1" i="1" dirty="0"/>
              <a:t>2</a:t>
            </a:r>
          </a:p>
        </p:txBody>
      </p:sp>
      <p:sp>
        <p:nvSpPr>
          <p:cNvPr id="54" name="Textfeld 53">
            <a:hlinkClick r:id="rId4" action="ppaction://hlinksldjump"/>
            <a:extLst>
              <a:ext uri="{FF2B5EF4-FFF2-40B4-BE49-F238E27FC236}">
                <a16:creationId xmlns:a16="http://schemas.microsoft.com/office/drawing/2014/main" id="{E7989773-8ED5-4480-8048-96C1D1CE750C}"/>
              </a:ext>
            </a:extLst>
          </p:cNvPr>
          <p:cNvSpPr txBox="1"/>
          <p:nvPr/>
        </p:nvSpPr>
        <p:spPr>
          <a:xfrm>
            <a:off x="8126134" y="0"/>
            <a:ext cx="1017866" cy="471359"/>
          </a:xfrm>
          <a:prstGeom prst="rect">
            <a:avLst/>
          </a:prstGeom>
          <a:solidFill>
            <a:srgbClr val="00FF00">
              <a:alpha val="80000"/>
            </a:srgbClr>
          </a:solidFill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de-DE" sz="2400" b="1" i="1" dirty="0"/>
              <a:t>weiter</a:t>
            </a: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395" y="136586"/>
            <a:ext cx="435553" cy="608204"/>
          </a:xfrm>
          <a:prstGeom prst="rect">
            <a:avLst/>
          </a:prstGeom>
        </p:spPr>
      </p:pic>
      <p:sp>
        <p:nvSpPr>
          <p:cNvPr id="10" name="Ellipse 9">
            <a:extLst>
              <a:ext uri="{FF2B5EF4-FFF2-40B4-BE49-F238E27FC236}">
                <a16:creationId xmlns:a16="http://schemas.microsoft.com/office/drawing/2014/main" id="{E7461EF3-1A41-4679-8C59-F8FD2002D72A}"/>
              </a:ext>
            </a:extLst>
          </p:cNvPr>
          <p:cNvSpPr/>
          <p:nvPr/>
        </p:nvSpPr>
        <p:spPr>
          <a:xfrm>
            <a:off x="7161458" y="480595"/>
            <a:ext cx="1512000" cy="1512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Start</a:t>
            </a:r>
          </a:p>
        </p:txBody>
      </p:sp>
      <p:graphicFrame>
        <p:nvGraphicFramePr>
          <p:cNvPr id="11" name="Tabelle 10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36166528"/>
              </p:ext>
            </p:extLst>
          </p:nvPr>
        </p:nvGraphicFramePr>
        <p:xfrm>
          <a:off x="249381" y="2357582"/>
          <a:ext cx="864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22158776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09398095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404706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0043554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15314965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85973989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72981825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9319204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214949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5692547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75934588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8979033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83789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−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=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4400" dirty="0" smtClean="0">
                          <a:latin typeface="Arial Narrow" panose="020B0606020202030204" pitchFamily="34" charset="0"/>
                        </a:rPr>
                        <a:t>7</a:t>
                      </a:r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8222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32277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32301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8971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400" dirty="0"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701923"/>
                  </a:ext>
                </a:extLst>
              </a:tr>
            </a:tbl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111014" y="742566"/>
            <a:ext cx="922965" cy="43088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de-DE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Rechen-geschichten</a:t>
            </a:r>
            <a:endParaRPr lang="de-DE" sz="1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653310" y="4424220"/>
            <a:ext cx="87191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 smtClean="0">
                <a:latin typeface="Arial Narrow" panose="020B0606020202030204" pitchFamily="34" charset="0"/>
              </a:rPr>
              <a:t>Jens erhält 7 € zurück.</a:t>
            </a:r>
            <a:endParaRPr lang="de-DE" sz="6000" dirty="0">
              <a:latin typeface="Arial Narrow" panose="020B0606020202030204" pitchFamily="34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0" y="2299854"/>
            <a:ext cx="9144000" cy="4558145"/>
          </a:xfrm>
          <a:prstGeom prst="rect">
            <a:avLst/>
          </a:prstGeom>
          <a:solidFill>
            <a:srgbClr val="FFCC6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accent1">
                    <a:lumMod val="50000"/>
                  </a:schemeClr>
                </a:solidFill>
              </a:rPr>
              <a:t>Lösung</a:t>
            </a:r>
            <a:endParaRPr lang="de-DE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029" y="1737096"/>
            <a:ext cx="1396957" cy="783771"/>
          </a:xfrm>
          <a:prstGeom prst="rect">
            <a:avLst/>
          </a:prstGeom>
        </p:spPr>
      </p:pic>
      <p:pic>
        <p:nvPicPr>
          <p:cNvPr id="2" name="Sound aufgezeichnet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9476509" y="103678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59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6" presetClass="emph" presetSubtype="0" repeatCount="4000" fill="hold" grpId="1" nodeType="after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211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111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611"/>
                            </p:stCondLst>
                            <p:childTnLst>
                              <p:par>
                                <p:cTn id="30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75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375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54" grpId="0" animBg="1"/>
      <p:bldP spid="54" grpId="1" animBg="1"/>
      <p:bldP spid="10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Leer 3">
            <a:hlinkClick r:id="" action="ppaction://hlinkshowjump?jump=endshow" highlightClick="1"/>
            <a:extLst>
              <a:ext uri="{FF2B5EF4-FFF2-40B4-BE49-F238E27FC236}">
                <a16:creationId xmlns:a16="http://schemas.microsoft.com/office/drawing/2014/main" id="{0ADAAABE-C53C-4C38-8B6B-0163525B0703}"/>
              </a:ext>
            </a:extLst>
          </p:cNvPr>
          <p:cNvSpPr/>
          <p:nvPr/>
        </p:nvSpPr>
        <p:spPr>
          <a:xfrm>
            <a:off x="2580640" y="2616661"/>
            <a:ext cx="3341716" cy="1654233"/>
          </a:xfrm>
          <a:prstGeom prst="actionButtonBlank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beenden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AC0E13E-84D8-45F4-8B71-2663488F7126}"/>
              </a:ext>
            </a:extLst>
          </p:cNvPr>
          <p:cNvSpPr txBox="1"/>
          <p:nvPr/>
        </p:nvSpPr>
        <p:spPr>
          <a:xfrm>
            <a:off x="2543695" y="1208989"/>
            <a:ext cx="3341716" cy="769441"/>
          </a:xfrm>
          <a:prstGeom prst="rect">
            <a:avLst/>
          </a:prstGeom>
          <a:noFill/>
        </p:spPr>
        <p:txBody>
          <a:bodyPr wrap="square" lIns="0" rIns="0" rtlCol="0" anchor="ctr" anchorCtr="0">
            <a:spAutoFit/>
          </a:bodyPr>
          <a:lstStyle/>
          <a:p>
            <a:pPr algn="ctr"/>
            <a:r>
              <a:rPr lang="de-DE" sz="4400" b="1" dirty="0"/>
              <a:t>Gut gemacht!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5943" y="2908429"/>
            <a:ext cx="1143148" cy="165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50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Leer 3">
            <a:hlinkClick r:id="" action="ppaction://hlinkshowjump?jump=endshow" highlightClick="1"/>
            <a:extLst>
              <a:ext uri="{FF2B5EF4-FFF2-40B4-BE49-F238E27FC236}">
                <a16:creationId xmlns:a16="http://schemas.microsoft.com/office/drawing/2014/main" id="{0ADAAABE-C53C-4C38-8B6B-0163525B0703}"/>
              </a:ext>
            </a:extLst>
          </p:cNvPr>
          <p:cNvSpPr/>
          <p:nvPr/>
        </p:nvSpPr>
        <p:spPr>
          <a:xfrm>
            <a:off x="2580640" y="2616661"/>
            <a:ext cx="3341716" cy="1654233"/>
          </a:xfrm>
          <a:prstGeom prst="actionButtonBlank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beenden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AC0E13E-84D8-45F4-8B71-2663488F7126}"/>
              </a:ext>
            </a:extLst>
          </p:cNvPr>
          <p:cNvSpPr txBox="1"/>
          <p:nvPr/>
        </p:nvSpPr>
        <p:spPr>
          <a:xfrm>
            <a:off x="2543695" y="1208989"/>
            <a:ext cx="3341716" cy="769441"/>
          </a:xfrm>
          <a:prstGeom prst="rect">
            <a:avLst/>
          </a:prstGeom>
          <a:noFill/>
        </p:spPr>
        <p:txBody>
          <a:bodyPr wrap="square" lIns="0" rIns="0" rtlCol="0" anchor="ctr" anchorCtr="0">
            <a:spAutoFit/>
          </a:bodyPr>
          <a:lstStyle/>
          <a:p>
            <a:pPr algn="ctr"/>
            <a:r>
              <a:rPr lang="de-DE" sz="4400" b="1" dirty="0"/>
              <a:t>Gut gemacht!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5943" y="2908429"/>
            <a:ext cx="1143148" cy="165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61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</Words>
  <Application>Microsoft Office PowerPoint</Application>
  <PresentationFormat>Bildschirmpräsentation (4:3)</PresentationFormat>
  <Paragraphs>30</Paragraphs>
  <Slides>6</Slides>
  <Notes>0</Notes>
  <HiddenSlides>0</HiddenSlides>
  <MMClips>2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</dc:creator>
  <cp:lastModifiedBy>Grimminger, Markus</cp:lastModifiedBy>
  <cp:revision>194</cp:revision>
  <dcterms:created xsi:type="dcterms:W3CDTF">2019-01-03T18:10:27Z</dcterms:created>
  <dcterms:modified xsi:type="dcterms:W3CDTF">2020-05-01T05:08:42Z</dcterms:modified>
</cp:coreProperties>
</file>