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1" d="100"/>
          <a:sy n="61" d="100"/>
        </p:scale>
        <p:origin x="2506" y="13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1E03-4ECB-43E6-92D2-338B4AA62C0E}" type="datetimeFigureOut">
              <a:rPr lang="de-DE" smtClean="0"/>
              <a:t>21.08.2021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DAB7-959D-4CE9-92AD-C64CFED7FE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19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1E03-4ECB-43E6-92D2-338B4AA62C0E}" type="datetimeFigureOut">
              <a:rPr lang="de-DE" smtClean="0"/>
              <a:t>21.08.2021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DAB7-959D-4CE9-92AD-C64CFED7FE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69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1E03-4ECB-43E6-92D2-338B4AA62C0E}" type="datetimeFigureOut">
              <a:rPr lang="de-DE" smtClean="0"/>
              <a:t>21.08.2021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DAB7-959D-4CE9-92AD-C64CFED7FE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12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1E03-4ECB-43E6-92D2-338B4AA62C0E}" type="datetimeFigureOut">
              <a:rPr lang="de-DE" smtClean="0"/>
              <a:t>21.08.2021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DAB7-959D-4CE9-92AD-C64CFED7FE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57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1E03-4ECB-43E6-92D2-338B4AA62C0E}" type="datetimeFigureOut">
              <a:rPr lang="de-DE" smtClean="0"/>
              <a:t>21.08.2021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DAB7-959D-4CE9-92AD-C64CFED7FE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788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1E03-4ECB-43E6-92D2-338B4AA62C0E}" type="datetimeFigureOut">
              <a:rPr lang="de-DE" smtClean="0"/>
              <a:t>21.08.2021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DAB7-959D-4CE9-92AD-C64CFED7FE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41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1E03-4ECB-43E6-92D2-338B4AA62C0E}" type="datetimeFigureOut">
              <a:rPr lang="de-DE" smtClean="0"/>
              <a:t>21.08.2021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DAB7-959D-4CE9-92AD-C64CFED7FE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736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1E03-4ECB-43E6-92D2-338B4AA62C0E}" type="datetimeFigureOut">
              <a:rPr lang="de-DE" smtClean="0"/>
              <a:t>21.08.2021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DAB7-959D-4CE9-92AD-C64CFED7FE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0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1E03-4ECB-43E6-92D2-338B4AA62C0E}" type="datetimeFigureOut">
              <a:rPr lang="de-DE" smtClean="0"/>
              <a:t>21.08.2021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DAB7-959D-4CE9-92AD-C64CFED7FE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626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1E03-4ECB-43E6-92D2-338B4AA62C0E}" type="datetimeFigureOut">
              <a:rPr lang="de-DE" smtClean="0"/>
              <a:t>21.08.2021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DAB7-959D-4CE9-92AD-C64CFED7FE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37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1E03-4ECB-43E6-92D2-338B4AA62C0E}" type="datetimeFigureOut">
              <a:rPr lang="de-DE" smtClean="0"/>
              <a:t>21.08.2021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DAB7-959D-4CE9-92AD-C64CFED7FE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59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1E03-4ECB-43E6-92D2-338B4AA62C0E}" type="datetimeFigureOut">
              <a:rPr lang="de-DE" smtClean="0"/>
              <a:t>21.08.2021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8DAB7-959D-4CE9-92AD-C64CFED7FE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56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639160"/>
              </p:ext>
            </p:extLst>
          </p:nvPr>
        </p:nvGraphicFramePr>
        <p:xfrm>
          <a:off x="2505559" y="784816"/>
          <a:ext cx="720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47621287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0654562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90994464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0782149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44617392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6021392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68627239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126546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29281561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653894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86544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2881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4758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/>
                        <a:t>2</a:t>
                      </a:r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/>
                        <a:t>5</a:t>
                      </a:r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3400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/>
                        <a:t>+</a:t>
                      </a:r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/>
                        <a:t>3</a:t>
                      </a:r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/>
                        <a:t>7</a:t>
                      </a:r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76477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/>
                        <a:t>6</a:t>
                      </a:r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/>
                        <a:t>2</a:t>
                      </a:r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49574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074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811421"/>
                  </a:ext>
                </a:extLst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2505559" y="785092"/>
            <a:ext cx="7200000" cy="144087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solidFill>
                  <a:schemeClr val="tx1"/>
                </a:solidFill>
              </a:rPr>
              <a:t>Schriftliche Addition  </a:t>
            </a:r>
            <a:r>
              <a:rPr lang="de-DE" sz="66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de-DE" sz="6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5322505" y="4385231"/>
            <a:ext cx="1548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700528" y="4051497"/>
            <a:ext cx="526472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2400" dirty="0"/>
              <a:t>1</a:t>
            </a:r>
            <a:endParaRPr lang="de-DE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3260437" y="397010"/>
            <a:ext cx="6445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GS Beispielstadt,  Karl Mustermann, KL 2a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0586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/>
          </p:nvPr>
        </p:nvGraphicFramePr>
        <p:xfrm>
          <a:off x="2505559" y="784816"/>
          <a:ext cx="720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47621287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0654562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90994464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0782149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44617392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6021392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68627239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126546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29281561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653894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86544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2881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4758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3400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76477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49574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074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811421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12349671" y="877211"/>
            <a:ext cx="510941" cy="534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634290"/>
              </p:ext>
            </p:extLst>
          </p:nvPr>
        </p:nvGraphicFramePr>
        <p:xfrm>
          <a:off x="13005207" y="820675"/>
          <a:ext cx="746652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652">
                  <a:extLst>
                    <a:ext uri="{9D8B030D-6E8A-4147-A177-3AD203B41FA5}">
                      <a16:colId xmlns:a16="http://schemas.microsoft.com/office/drawing/2014/main" val="411612513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</a:t>
                      </a:r>
                      <a:endParaRPr lang="de-DE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802742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2</a:t>
                      </a:r>
                      <a:endParaRPr lang="de-DE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0771754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3</a:t>
                      </a:r>
                      <a:endParaRPr lang="de-DE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846943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4</a:t>
                      </a:r>
                      <a:endParaRPr lang="de-DE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9852451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5</a:t>
                      </a:r>
                      <a:endParaRPr lang="de-DE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634723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6</a:t>
                      </a:r>
                      <a:endParaRPr lang="de-DE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6352676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7</a:t>
                      </a:r>
                      <a:endParaRPr lang="de-DE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513873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8</a:t>
                      </a:r>
                      <a:endParaRPr lang="de-DE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9878312"/>
                  </a:ext>
                </a:extLst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12360015" y="1637469"/>
            <a:ext cx="511200" cy="53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2376174" y="2363610"/>
            <a:ext cx="511200" cy="53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2376174" y="3089751"/>
            <a:ext cx="511200" cy="53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2376174" y="3815892"/>
            <a:ext cx="511200" cy="53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2376174" y="4542033"/>
            <a:ext cx="511200" cy="53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2383369" y="5268174"/>
            <a:ext cx="511200" cy="53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2399528" y="5994315"/>
            <a:ext cx="511200" cy="53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-793132" y="775851"/>
            <a:ext cx="511200" cy="53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96546"/>
              </p:ext>
            </p:extLst>
          </p:nvPr>
        </p:nvGraphicFramePr>
        <p:xfrm>
          <a:off x="-1723805" y="766886"/>
          <a:ext cx="746652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652">
                  <a:extLst>
                    <a:ext uri="{9D8B030D-6E8A-4147-A177-3AD203B41FA5}">
                      <a16:colId xmlns:a16="http://schemas.microsoft.com/office/drawing/2014/main" val="411612513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9</a:t>
                      </a:r>
                      <a:endParaRPr lang="de-DE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802742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10</a:t>
                      </a:r>
                      <a:endParaRPr lang="de-DE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0771754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11</a:t>
                      </a:r>
                      <a:endParaRPr lang="de-DE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846943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12</a:t>
                      </a:r>
                      <a:endParaRPr lang="de-DE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9852451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13</a:t>
                      </a:r>
                      <a:endParaRPr lang="de-DE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634723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14</a:t>
                      </a:r>
                      <a:endParaRPr lang="de-DE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6352676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15</a:t>
                      </a:r>
                      <a:endParaRPr lang="de-DE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513873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16</a:t>
                      </a:r>
                      <a:endParaRPr lang="de-DE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9878312"/>
                  </a:ext>
                </a:extLst>
              </a:tr>
            </a:tbl>
          </a:graphicData>
        </a:graphic>
      </p:graphicFrame>
      <p:sp>
        <p:nvSpPr>
          <p:cNvPr id="14" name="Rechteck 13"/>
          <p:cNvSpPr/>
          <p:nvPr/>
        </p:nvSpPr>
        <p:spPr>
          <a:xfrm>
            <a:off x="-793132" y="1528886"/>
            <a:ext cx="511200" cy="53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-776973" y="2255027"/>
            <a:ext cx="511200" cy="53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-776973" y="2981168"/>
            <a:ext cx="511200" cy="53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-776973" y="3707309"/>
            <a:ext cx="511200" cy="53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-776973" y="4433450"/>
            <a:ext cx="511200" cy="53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-769778" y="5159591"/>
            <a:ext cx="511200" cy="53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-753619" y="5885732"/>
            <a:ext cx="511200" cy="53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397185" y="-91394"/>
            <a:ext cx="715328" cy="713460"/>
          </a:xfrm>
          <a:prstGeom prst="rect">
            <a:avLst/>
          </a:prstGeom>
          <a:noFill/>
        </p:spPr>
        <p:txBody>
          <a:bodyPr wrap="square" lIns="0" tIns="18000" rIns="0" bIns="18000" rtlCol="0" anchor="ctr" anchorCtr="0">
            <a:spAutoFit/>
          </a:bodyPr>
          <a:lstStyle/>
          <a:p>
            <a:pPr algn="ctr"/>
            <a:r>
              <a:rPr lang="de-DE" sz="4400" dirty="0"/>
              <a:t>a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113274" y="-91394"/>
            <a:ext cx="715328" cy="713460"/>
          </a:xfrm>
          <a:prstGeom prst="rect">
            <a:avLst/>
          </a:prstGeom>
          <a:noFill/>
        </p:spPr>
        <p:txBody>
          <a:bodyPr wrap="square" lIns="0" tIns="18000" rIns="0" bIns="18000" rtlCol="0" anchor="ctr" anchorCtr="0">
            <a:spAutoFit/>
          </a:bodyPr>
          <a:lstStyle/>
          <a:p>
            <a:pPr algn="ctr"/>
            <a:r>
              <a:rPr lang="de-DE" sz="4400" dirty="0"/>
              <a:t>b</a:t>
            </a:r>
            <a:endParaRPr lang="de-DE" sz="4400" dirty="0"/>
          </a:p>
        </p:txBody>
      </p:sp>
      <p:sp>
        <p:nvSpPr>
          <p:cNvPr id="23" name="Textfeld 22"/>
          <p:cNvSpPr txBox="1"/>
          <p:nvPr/>
        </p:nvSpPr>
        <p:spPr>
          <a:xfrm>
            <a:off x="2829363" y="-91394"/>
            <a:ext cx="715328" cy="713460"/>
          </a:xfrm>
          <a:prstGeom prst="rect">
            <a:avLst/>
          </a:prstGeom>
          <a:noFill/>
        </p:spPr>
        <p:txBody>
          <a:bodyPr wrap="square" lIns="0" tIns="18000" rIns="0" bIns="18000" rtlCol="0" anchor="ctr" anchorCtr="0">
            <a:spAutoFit/>
          </a:bodyPr>
          <a:lstStyle/>
          <a:p>
            <a:pPr algn="ctr"/>
            <a:r>
              <a:rPr lang="de-DE" sz="4400" dirty="0"/>
              <a:t>c</a:t>
            </a:r>
            <a:endParaRPr lang="de-DE" sz="4400" dirty="0"/>
          </a:p>
        </p:txBody>
      </p:sp>
      <p:sp>
        <p:nvSpPr>
          <p:cNvPr id="24" name="Textfeld 23"/>
          <p:cNvSpPr txBox="1"/>
          <p:nvPr/>
        </p:nvSpPr>
        <p:spPr>
          <a:xfrm>
            <a:off x="3545452" y="-91394"/>
            <a:ext cx="715328" cy="713460"/>
          </a:xfrm>
          <a:prstGeom prst="rect">
            <a:avLst/>
          </a:prstGeom>
          <a:noFill/>
        </p:spPr>
        <p:txBody>
          <a:bodyPr wrap="square" lIns="0" tIns="18000" rIns="0" bIns="18000" rtlCol="0" anchor="ctr" anchorCtr="0">
            <a:spAutoFit/>
          </a:bodyPr>
          <a:lstStyle/>
          <a:p>
            <a:pPr algn="ctr"/>
            <a:r>
              <a:rPr lang="de-DE" sz="4400" dirty="0"/>
              <a:t>d</a:t>
            </a:r>
            <a:endParaRPr lang="de-DE" sz="4400" dirty="0"/>
          </a:p>
        </p:txBody>
      </p:sp>
      <p:sp>
        <p:nvSpPr>
          <p:cNvPr id="25" name="Textfeld 24"/>
          <p:cNvSpPr txBox="1"/>
          <p:nvPr/>
        </p:nvSpPr>
        <p:spPr>
          <a:xfrm>
            <a:off x="4261541" y="-91394"/>
            <a:ext cx="715328" cy="713460"/>
          </a:xfrm>
          <a:prstGeom prst="rect">
            <a:avLst/>
          </a:prstGeom>
          <a:noFill/>
        </p:spPr>
        <p:txBody>
          <a:bodyPr wrap="square" lIns="0" tIns="18000" rIns="0" bIns="18000" rtlCol="0" anchor="ctr" anchorCtr="0">
            <a:spAutoFit/>
          </a:bodyPr>
          <a:lstStyle/>
          <a:p>
            <a:pPr algn="ctr"/>
            <a:r>
              <a:rPr lang="de-DE" sz="4400" dirty="0"/>
              <a:t>e</a:t>
            </a:r>
            <a:endParaRPr lang="de-DE" sz="4400" dirty="0"/>
          </a:p>
        </p:txBody>
      </p:sp>
      <p:sp>
        <p:nvSpPr>
          <p:cNvPr id="26" name="Textfeld 25"/>
          <p:cNvSpPr txBox="1"/>
          <p:nvPr/>
        </p:nvSpPr>
        <p:spPr>
          <a:xfrm>
            <a:off x="4977630" y="-91394"/>
            <a:ext cx="715328" cy="713460"/>
          </a:xfrm>
          <a:prstGeom prst="rect">
            <a:avLst/>
          </a:prstGeom>
          <a:noFill/>
        </p:spPr>
        <p:txBody>
          <a:bodyPr wrap="square" lIns="0" tIns="18000" rIns="0" bIns="18000" rtlCol="0" anchor="ctr" anchorCtr="0">
            <a:spAutoFit/>
          </a:bodyPr>
          <a:lstStyle/>
          <a:p>
            <a:pPr algn="ctr"/>
            <a:r>
              <a:rPr lang="de-DE" sz="4400" dirty="0"/>
              <a:t>f</a:t>
            </a:r>
            <a:endParaRPr lang="de-DE" sz="4400" dirty="0"/>
          </a:p>
        </p:txBody>
      </p:sp>
      <p:sp>
        <p:nvSpPr>
          <p:cNvPr id="27" name="Textfeld 26"/>
          <p:cNvSpPr txBox="1"/>
          <p:nvPr/>
        </p:nvSpPr>
        <p:spPr>
          <a:xfrm>
            <a:off x="5693719" y="-91394"/>
            <a:ext cx="715328" cy="713460"/>
          </a:xfrm>
          <a:prstGeom prst="rect">
            <a:avLst/>
          </a:prstGeom>
          <a:noFill/>
        </p:spPr>
        <p:txBody>
          <a:bodyPr wrap="square" lIns="0" tIns="18000" rIns="0" bIns="18000" rtlCol="0" anchor="ctr" anchorCtr="0">
            <a:spAutoFit/>
          </a:bodyPr>
          <a:lstStyle/>
          <a:p>
            <a:pPr algn="ctr"/>
            <a:r>
              <a:rPr lang="de-DE" sz="4400" dirty="0"/>
              <a:t>g</a:t>
            </a:r>
            <a:endParaRPr lang="de-DE" sz="4400" dirty="0"/>
          </a:p>
        </p:txBody>
      </p:sp>
      <p:sp>
        <p:nvSpPr>
          <p:cNvPr id="28" name="Textfeld 27"/>
          <p:cNvSpPr txBox="1"/>
          <p:nvPr/>
        </p:nvSpPr>
        <p:spPr>
          <a:xfrm>
            <a:off x="6409808" y="-91394"/>
            <a:ext cx="715328" cy="713460"/>
          </a:xfrm>
          <a:prstGeom prst="rect">
            <a:avLst/>
          </a:prstGeom>
          <a:noFill/>
        </p:spPr>
        <p:txBody>
          <a:bodyPr wrap="square" lIns="0" tIns="18000" rIns="0" bIns="18000" rtlCol="0" anchor="ctr" anchorCtr="0">
            <a:spAutoFit/>
          </a:bodyPr>
          <a:lstStyle/>
          <a:p>
            <a:pPr algn="ctr"/>
            <a:r>
              <a:rPr lang="de-DE" sz="4400" dirty="0"/>
              <a:t>h</a:t>
            </a:r>
            <a:endParaRPr lang="de-DE" sz="4400" dirty="0"/>
          </a:p>
        </p:txBody>
      </p:sp>
      <p:sp>
        <p:nvSpPr>
          <p:cNvPr id="29" name="Textfeld 28"/>
          <p:cNvSpPr txBox="1"/>
          <p:nvPr/>
        </p:nvSpPr>
        <p:spPr>
          <a:xfrm>
            <a:off x="7125897" y="-91394"/>
            <a:ext cx="715328" cy="713460"/>
          </a:xfrm>
          <a:prstGeom prst="rect">
            <a:avLst/>
          </a:prstGeom>
          <a:noFill/>
        </p:spPr>
        <p:txBody>
          <a:bodyPr wrap="square" lIns="0" tIns="18000" rIns="0" bIns="18000" rtlCol="0" anchor="ctr" anchorCtr="0">
            <a:spAutoFit/>
          </a:bodyPr>
          <a:lstStyle/>
          <a:p>
            <a:pPr algn="ctr"/>
            <a:r>
              <a:rPr lang="de-DE" sz="4400" dirty="0"/>
              <a:t>i</a:t>
            </a:r>
            <a:endParaRPr lang="de-DE" sz="4400" dirty="0"/>
          </a:p>
        </p:txBody>
      </p:sp>
      <p:sp>
        <p:nvSpPr>
          <p:cNvPr id="31" name="Textfeld 30"/>
          <p:cNvSpPr txBox="1"/>
          <p:nvPr/>
        </p:nvSpPr>
        <p:spPr>
          <a:xfrm>
            <a:off x="7905710" y="-91394"/>
            <a:ext cx="715328" cy="713460"/>
          </a:xfrm>
          <a:prstGeom prst="rect">
            <a:avLst/>
          </a:prstGeom>
          <a:noFill/>
        </p:spPr>
        <p:txBody>
          <a:bodyPr wrap="square" lIns="0" tIns="18000" rIns="0" bIns="18000" rtlCol="0" anchor="ctr" anchorCtr="0">
            <a:spAutoFit/>
          </a:bodyPr>
          <a:lstStyle/>
          <a:p>
            <a:pPr algn="ctr"/>
            <a:r>
              <a:rPr lang="de-DE" sz="4400" dirty="0"/>
              <a:t>j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8552421" y="-91394"/>
            <a:ext cx="715328" cy="713460"/>
          </a:xfrm>
          <a:prstGeom prst="rect">
            <a:avLst/>
          </a:prstGeom>
          <a:noFill/>
        </p:spPr>
        <p:txBody>
          <a:bodyPr wrap="square" lIns="0" tIns="18000" rIns="0" bIns="18000" rtlCol="0" anchor="ctr" anchorCtr="0">
            <a:spAutoFit/>
          </a:bodyPr>
          <a:lstStyle/>
          <a:p>
            <a:pPr algn="ctr"/>
            <a:r>
              <a:rPr lang="de-DE" sz="4400" dirty="0"/>
              <a:t>k</a:t>
            </a:r>
            <a:endParaRPr lang="de-DE" sz="4400" dirty="0"/>
          </a:p>
        </p:txBody>
      </p:sp>
      <p:sp>
        <p:nvSpPr>
          <p:cNvPr id="33" name="Textfeld 32"/>
          <p:cNvSpPr txBox="1"/>
          <p:nvPr/>
        </p:nvSpPr>
        <p:spPr>
          <a:xfrm>
            <a:off x="9178685" y="-91394"/>
            <a:ext cx="715328" cy="713460"/>
          </a:xfrm>
          <a:prstGeom prst="rect">
            <a:avLst/>
          </a:prstGeom>
          <a:noFill/>
        </p:spPr>
        <p:txBody>
          <a:bodyPr wrap="square" lIns="0" tIns="18000" rIns="0" bIns="18000" rtlCol="0" anchor="ctr" anchorCtr="0">
            <a:spAutoFit/>
          </a:bodyPr>
          <a:lstStyle/>
          <a:p>
            <a:pPr algn="ctr"/>
            <a:r>
              <a:rPr lang="de-DE" sz="4400" dirty="0"/>
              <a:t>l</a:t>
            </a:r>
            <a:endParaRPr lang="de-DE" sz="4400" dirty="0"/>
          </a:p>
        </p:txBody>
      </p:sp>
      <p:sp>
        <p:nvSpPr>
          <p:cNvPr id="34" name="Textfeld 33"/>
          <p:cNvSpPr txBox="1"/>
          <p:nvPr/>
        </p:nvSpPr>
        <p:spPr>
          <a:xfrm>
            <a:off x="9825396" y="-91394"/>
            <a:ext cx="715328" cy="713460"/>
          </a:xfrm>
          <a:prstGeom prst="rect">
            <a:avLst/>
          </a:prstGeom>
          <a:noFill/>
        </p:spPr>
        <p:txBody>
          <a:bodyPr wrap="square" lIns="0" tIns="18000" rIns="0" bIns="18000" rtlCol="0" anchor="ctr" anchorCtr="0">
            <a:spAutoFit/>
          </a:bodyPr>
          <a:lstStyle/>
          <a:p>
            <a:pPr algn="ctr"/>
            <a:r>
              <a:rPr lang="de-DE" sz="4400" dirty="0"/>
              <a:t>m</a:t>
            </a:r>
            <a:endParaRPr lang="de-DE" sz="4400" dirty="0"/>
          </a:p>
        </p:txBody>
      </p:sp>
      <p:cxnSp>
        <p:nvCxnSpPr>
          <p:cNvPr id="35" name="Gerader Verbinder 34"/>
          <p:cNvCxnSpPr/>
          <p:nvPr/>
        </p:nvCxnSpPr>
        <p:spPr>
          <a:xfrm flipV="1">
            <a:off x="2576946" y="6751782"/>
            <a:ext cx="230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087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</Words>
  <Application>Microsoft Office PowerPoint</Application>
  <PresentationFormat>Breitbild</PresentationFormat>
  <Paragraphs>39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>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Grimminger, Markus</dc:creator>
  <cp:lastModifiedBy>Grimminger, Markus</cp:lastModifiedBy>
  <cp:revision>29</cp:revision>
  <dcterms:created xsi:type="dcterms:W3CDTF">2019-05-26T05:28:09Z</dcterms:created>
  <dcterms:modified xsi:type="dcterms:W3CDTF">2021-08-21T15:17:11Z</dcterms:modified>
</cp:coreProperties>
</file>